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9" r:id="rId7"/>
    <p:sldId id="260" r:id="rId8"/>
    <p:sldId id="266" r:id="rId9"/>
    <p:sldId id="261" r:id="rId10"/>
    <p:sldId id="262" r:id="rId11"/>
    <p:sldId id="270" r:id="rId12"/>
    <p:sldId id="263" r:id="rId13"/>
    <p:sldId id="264" r:id="rId14"/>
    <p:sldId id="274" r:id="rId15"/>
    <p:sldId id="267" r:id="rId16"/>
    <p:sldId id="268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week.ru/" TargetMode="External"/><Relationship Id="rId2" Type="http://schemas.openxmlformats.org/officeDocument/2006/relationships/hyperlink" Target="http://www.festivalnauki.ru/statya/3477/chto-takoe-anotehnolog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«На что способны </a:t>
            </a:r>
            <a:r>
              <a:rPr lang="ru-RU" sz="6000" dirty="0" err="1" smtClean="0">
                <a:latin typeface="Monotype Corsiva" pitchFamily="66" charset="0"/>
              </a:rPr>
              <a:t>нанотехнологии</a:t>
            </a:r>
            <a:r>
              <a:rPr lang="ru-RU" sz="6000" dirty="0" smtClean="0">
                <a:latin typeface="Monotype Corsiva" pitchFamily="66" charset="0"/>
              </a:rPr>
              <a:t>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34481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Внеклассное мероприятие 9-11 классы</a:t>
            </a:r>
          </a:p>
          <a:p>
            <a:r>
              <a:rPr lang="ru-RU" dirty="0" smtClean="0"/>
              <a:t>Руководитель НОШ «Белая сова» Красовская Анна Евгеньевна</a:t>
            </a:r>
            <a:endParaRPr lang="ru-RU" dirty="0"/>
          </a:p>
        </p:txBody>
      </p:sp>
      <p:pic>
        <p:nvPicPr>
          <p:cNvPr id="5122" name="Picture 2" descr="http://www.festivalnauki.ru/sites/default/files/styles/large/public/nano.png?itok=mw6bnq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592288" cy="198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s://im0-tub-ru.yandex.net/i?id=d1448109e72201c3e175c2d781700124&amp;n=33&amp;h=215&amp;w=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96240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Машиностроение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24091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dirty="0" smtClean="0"/>
              <a:t>Всю громоздкую технику заменят роботы – легко управляемые устройства. Они смогут создавать любые механизмы на уровне атомов и молекул. Для производства машин будут использоваться новые </a:t>
            </a:r>
            <a:r>
              <a:rPr lang="ru-RU" sz="1600" dirty="0" err="1" smtClean="0"/>
              <a:t>наноматериалы</a:t>
            </a:r>
            <a:r>
              <a:rPr lang="ru-RU" sz="1600" dirty="0" smtClean="0"/>
              <a:t>, которые способны снижать трение, защищать детали от повреждений, экономить энергию. Это далеко не все сферы, в которых могут (и будут!) применяться </a:t>
            </a:r>
            <a:r>
              <a:rPr lang="ru-RU" sz="1600" dirty="0" err="1" smtClean="0"/>
              <a:t>нанотехнологии</a:t>
            </a:r>
            <a:r>
              <a:rPr lang="ru-RU" sz="1600" dirty="0" smtClean="0"/>
              <a:t>. Ученые считают, что появление </a:t>
            </a:r>
            <a:r>
              <a:rPr lang="ru-RU" sz="1600" dirty="0" err="1" smtClean="0"/>
              <a:t>нанотехнологий</a:t>
            </a:r>
            <a:r>
              <a:rPr lang="ru-RU" sz="1600" dirty="0" smtClean="0"/>
              <a:t> – начало новой Научно-технической революции, которая сильно изменит мир уже в ХХI веке. Стоит, правда, заметить, что в реальную практику </a:t>
            </a:r>
            <a:r>
              <a:rPr lang="ru-RU" sz="1600" dirty="0" err="1" smtClean="0"/>
              <a:t>нанотехнологии</a:t>
            </a:r>
            <a:r>
              <a:rPr lang="ru-RU" sz="1600" dirty="0" smtClean="0"/>
              <a:t> входят не очень быстро. Не так много устройств (в основном электроника) работает "с нано". Отчасти это объясняется высокой ценой </a:t>
            </a:r>
            <a:r>
              <a:rPr lang="ru-RU" sz="1600" dirty="0" err="1" smtClean="0"/>
              <a:t>нанотехнологий</a:t>
            </a:r>
            <a:r>
              <a:rPr lang="ru-RU" sz="1600" dirty="0" smtClean="0"/>
              <a:t> и не слишком высокой отдачей от </a:t>
            </a:r>
            <a:r>
              <a:rPr lang="ru-RU" sz="1600" dirty="0" err="1" smtClean="0"/>
              <a:t>нанотехнологической</a:t>
            </a:r>
            <a:r>
              <a:rPr lang="ru-RU" sz="1600" dirty="0" smtClean="0"/>
              <a:t> продукции.</a:t>
            </a:r>
            <a:endParaRPr lang="ru-RU" sz="1600" dirty="0"/>
          </a:p>
        </p:txBody>
      </p:sp>
      <p:pic>
        <p:nvPicPr>
          <p:cNvPr id="19458" name="Picture 2" descr="https://im0-tub-ru.yandex.net/i?id=fc029d3d1eeb55e94786f96d823e126b&amp;n=33&amp;h=215&amp;w=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705225" cy="2047876"/>
          </a:xfrm>
          <a:prstGeom prst="rect">
            <a:avLst/>
          </a:prstGeom>
          <a:noFill/>
        </p:spPr>
      </p:pic>
      <p:pic>
        <p:nvPicPr>
          <p:cNvPr id="19460" name="Picture 4" descr="http://s1.cdn.autoevolution.com/images/news/gallery/tokyo-2011-toyota-fun-vii-live-photos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3524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edia.professionali.ru/processor/topics/original/2010/03/22/20517709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459375" cy="630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smtClean="0">
                <a:solidFill>
                  <a:srgbClr val="FF0000"/>
                </a:solidFill>
                <a:latin typeface="Monotype Corsiva" pitchFamily="66" charset="0"/>
              </a:rPr>
              <a:t>Согласно </a:t>
            </a:r>
            <a:r>
              <a:rPr lang="ru-RU" sz="3100" smtClean="0">
                <a:solidFill>
                  <a:srgbClr val="FF0000"/>
                </a:solidFill>
                <a:latin typeface="Monotype Corsiva" pitchFamily="66" charset="0"/>
              </a:rPr>
              <a:t>статистике </a:t>
            </a:r>
            <a:r>
              <a:rPr lang="ru-RU" sz="3100" dirty="0" smtClean="0">
                <a:solidFill>
                  <a:srgbClr val="FF0000"/>
                </a:solidFill>
                <a:latin typeface="Monotype Corsiva" pitchFamily="66" charset="0"/>
              </a:rPr>
              <a:t>большая часть несчастных случаев на дороге происходит в сумраке или ночью: плохая видимость — зачастую основная причина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20776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/>
              <a:t>Решением проблемы могут быть интеллектуальные фары, которые приспосабливаются к текущей транспортной ситуации. Исследователи из Общества Фраунгофера (Германия) в сотрудничестве с производственниками разработали систему освещения с высокой разрешающей способностью — больше чем с 1000 светодиодных пикселей, что предлагает значительно больше возможностей для точного распределения светового потока, чем у предыдущих решений, плюс к этому еще и с энергосберегающим эффектом.</a:t>
            </a:r>
            <a:endParaRPr lang="ru-RU" sz="2000" dirty="0"/>
          </a:p>
        </p:txBody>
      </p:sp>
      <p:pic>
        <p:nvPicPr>
          <p:cNvPr id="18434" name="Picture 2" descr="Фары ноч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47590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Monotype Corsiva" pitchFamily="66" charset="0"/>
              </a:rPr>
              <a:t>Наноткань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22532" name="Picture 4" descr="http://fizikaomo.ucoz.ru/_ph/6/2/767263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620688"/>
            <a:ext cx="2736304" cy="606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thinng.com/system/images/2976/large/tron-hoodie--a-glowing-accessory--fashion-focus--orlando-sentinel.png?13174167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4762500" cy="33432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53012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Куртка из </a:t>
            </a:r>
            <a:r>
              <a:rPr lang="ru-RU" dirty="0" err="1" smtClean="0"/>
              <a:t>наноткани</a:t>
            </a:r>
            <a:r>
              <a:rPr lang="ru-RU" dirty="0" smtClean="0"/>
              <a:t> способна заряжать смартфон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Monotype Corsiva" pitchFamily="66" charset="0"/>
              </a:rPr>
              <a:t>Наноткань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1297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Принцип создания новой ткани: микроволны имплантируют </a:t>
            </a:r>
            <a:r>
              <a:rPr lang="ru-RU" b="1" dirty="0" err="1" smtClean="0"/>
              <a:t>наночастицы</a:t>
            </a:r>
            <a:r>
              <a:rPr lang="ru-RU" b="1" dirty="0" smtClean="0"/>
              <a:t> в ткань. Набор химикатов соединяется с поверхностью </a:t>
            </a:r>
            <a:r>
              <a:rPr lang="ru-RU" b="1" dirty="0" err="1" smtClean="0"/>
              <a:t>наночастиц</a:t>
            </a:r>
            <a:r>
              <a:rPr lang="ru-RU" b="1" dirty="0" smtClean="0"/>
              <a:t>, образуя покрытие, отталкивающее воду и устраняющее запахи, грязь, пот и бактерии. Учёный </a:t>
            </a:r>
            <a:r>
              <a:rPr lang="ru-RU" b="1" dirty="0" err="1" smtClean="0"/>
              <a:t>Джеф</a:t>
            </a:r>
            <a:r>
              <a:rPr lang="ru-RU" b="1" dirty="0" smtClean="0"/>
              <a:t> </a:t>
            </a:r>
            <a:r>
              <a:rPr lang="ru-RU" b="1" dirty="0" err="1" smtClean="0"/>
              <a:t>Оуэнс</a:t>
            </a:r>
            <a:r>
              <a:rPr lang="ru-RU" b="1" dirty="0" smtClean="0"/>
              <a:t> (</a:t>
            </a:r>
            <a:r>
              <a:rPr lang="ru-RU" b="1" dirty="0" err="1" smtClean="0"/>
              <a:t>Jeff</a:t>
            </a:r>
            <a:r>
              <a:rPr lang="ru-RU" b="1" dirty="0" smtClean="0"/>
              <a:t> </a:t>
            </a:r>
            <a:r>
              <a:rPr lang="ru-RU" b="1" dirty="0" err="1" smtClean="0"/>
              <a:t>Owens</a:t>
            </a:r>
            <a:r>
              <a:rPr lang="ru-RU" b="1" dirty="0" smtClean="0"/>
              <a:t>), работающий в ВВС США (USAF),</a:t>
            </a:r>
            <a:endParaRPr lang="ru-RU" dirty="0" smtClean="0"/>
          </a:p>
          <a:p>
            <a:pPr algn="ctr"/>
            <a:r>
              <a:rPr lang="ru-RU" b="1" dirty="0" smtClean="0"/>
              <a:t>создал </a:t>
            </a:r>
            <a:r>
              <a:rPr lang="ru-RU" b="1" dirty="0" err="1" smtClean="0"/>
              <a:t>нанотехнологическую</a:t>
            </a:r>
            <a:r>
              <a:rPr lang="ru-RU" b="1" dirty="0" smtClean="0"/>
              <a:t> ткань для одежды, способную убивать бактерии, разлагать грязь и пот, и легко пропускать влагу наружу, отталкивая внешнюю воду. По сообщению </a:t>
            </a:r>
            <a:r>
              <a:rPr lang="ru-RU" b="1" dirty="0" err="1" smtClean="0"/>
              <a:t>Telegraph</a:t>
            </a:r>
            <a:r>
              <a:rPr lang="ru-RU" b="1" dirty="0" smtClean="0"/>
              <a:t>, </a:t>
            </a:r>
            <a:r>
              <a:rPr lang="ru-RU" b="1" dirty="0" err="1" smtClean="0"/>
              <a:t>Оуэнс</a:t>
            </a:r>
            <a:r>
              <a:rPr lang="ru-RU" b="1" dirty="0" smtClean="0"/>
              <a:t> и его коллеги уже создали по этой новой технологии футболки и нижнее белье, которые можно носить в течение многих недель, одновременно не умываясь, без проблем с грязью и запахом. Для военных — это настоящий подарок. Тем более, что новая ткань убивает не только естественные бактерии на коже, ответственные за неприятный запах, но и такие опасные бактерии, как сибирская язва (это проверили в опытах). </a:t>
            </a:r>
            <a:endParaRPr lang="ru-RU" dirty="0"/>
          </a:p>
        </p:txBody>
      </p:sp>
      <p:pic>
        <p:nvPicPr>
          <p:cNvPr id="7" name="Picture 4" descr="https://im2-tub-ru.yandex.net/i?id=7452ce41a16c76659dbfedd69d04d31e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36385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</a:t>
            </a:r>
            <a:r>
              <a:rPr lang="ru-RU" sz="5400" dirty="0" err="1" smtClean="0">
                <a:latin typeface="Monotype Corsiva" pitchFamily="66" charset="0"/>
              </a:rPr>
              <a:t>Наноарт</a:t>
            </a:r>
            <a:r>
              <a:rPr lang="ru-RU" sz="5400" dirty="0" smtClean="0">
                <a:latin typeface="Monotype Corsiva" pitchFamily="66" charset="0"/>
              </a:rPr>
              <a:t>» – современное искусство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5450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Создание скульптур и композиций микро – и </a:t>
            </a:r>
            <a:r>
              <a:rPr lang="ru-RU" sz="2400" dirty="0" err="1" smtClean="0"/>
              <a:t>нанообъектов</a:t>
            </a:r>
            <a:r>
              <a:rPr lang="ru-RU" sz="2400" dirty="0" smtClean="0"/>
              <a:t> под действием физических и химических процессов обработки материалов, фотографирование полученных нано образцов при помощи электронного микроскопа.</a:t>
            </a:r>
            <a:endParaRPr lang="ru-RU" sz="2400" dirty="0"/>
          </a:p>
        </p:txBody>
      </p:sp>
      <p:pic>
        <p:nvPicPr>
          <p:cNvPr id="24578" name="Picture 2" descr="http://www.thenewyorkoptimist.com/images/Nanoartsnormal_NanoCycl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5715000" cy="3810000"/>
          </a:xfrm>
          <a:prstGeom prst="rect">
            <a:avLst/>
          </a:prstGeom>
          <a:noFill/>
        </p:spPr>
      </p:pic>
      <p:pic>
        <p:nvPicPr>
          <p:cNvPr id="24580" name="Picture 4" descr="http://www.womeninnano.org/Wang1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5283968" cy="5283968"/>
          </a:xfrm>
          <a:prstGeom prst="rect">
            <a:avLst/>
          </a:prstGeom>
          <a:noFill/>
        </p:spPr>
      </p:pic>
      <p:pic>
        <p:nvPicPr>
          <p:cNvPr id="24582" name="Picture 6" descr="http://icdn.lenta.ru/images/2014/11/18/13/20141118131718224/preview_afcabba954dbf495b272964b99b4fe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00808"/>
            <a:ext cx="6901780" cy="4625661"/>
          </a:xfrm>
          <a:prstGeom prst="rect">
            <a:avLst/>
          </a:prstGeom>
          <a:noFill/>
        </p:spPr>
      </p:pic>
      <p:pic>
        <p:nvPicPr>
          <p:cNvPr id="24584" name="Picture 8" descr="http://img11.mynnm.com/a/c/2/3/6/3fdc1d25cb18cf24d04d3d0ff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8337823" cy="571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Самое маленькое изображение человека в мире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7043" t="34434" r="52784" b="21741"/>
          <a:stretch>
            <a:fillRect/>
          </a:stretch>
        </p:blipFill>
        <p:spPr bwMode="auto">
          <a:xfrm>
            <a:off x="4932040" y="1268760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8677" t="35778" r="4916" b="21741"/>
          <a:stretch>
            <a:fillRect/>
          </a:stretch>
        </p:blipFill>
        <p:spPr bwMode="auto">
          <a:xfrm>
            <a:off x="611560" y="2708920"/>
            <a:ext cx="457508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l="28173" t="14087" r="29567" b="35828"/>
          <a:stretch>
            <a:fillRect/>
          </a:stretch>
        </p:blipFill>
        <p:spPr bwMode="auto">
          <a:xfrm>
            <a:off x="1187624" y="1196752"/>
            <a:ext cx="599466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Есть ли будущее у </a:t>
            </a:r>
            <a:r>
              <a:rPr lang="ru-RU" sz="6000" dirty="0" err="1" smtClean="0">
                <a:latin typeface="Monotype Corsiva" pitchFamily="66" charset="0"/>
              </a:rPr>
              <a:t>нанотехнологий</a:t>
            </a:r>
            <a:r>
              <a:rPr lang="ru-RU" sz="6000" dirty="0" smtClean="0">
                <a:latin typeface="Monotype Corsiva" pitchFamily="66" charset="0"/>
              </a:rPr>
              <a:t>?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29698" name="Picture 2" descr="http://img.scoop.it/tyvUx7k2UtCGBfVBEPbxMoXXXL4j3HpexhjNOf_P3YmryPKwJ94QGRtDb3Sbc6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65848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Картинки и фотографии на слайдах презентации: </a:t>
            </a:r>
            <a:r>
              <a:rPr lang="en-US" dirty="0" smtClean="0"/>
              <a:t>www.yandex.ru</a:t>
            </a:r>
          </a:p>
          <a:p>
            <a:pPr marL="514350" indent="-514350">
              <a:buNone/>
            </a:pPr>
            <a:r>
              <a:rPr lang="en-US" dirty="0" smtClean="0"/>
              <a:t> 2.</a:t>
            </a:r>
            <a:r>
              <a:rPr lang="ru-RU" dirty="0" smtClean="0"/>
              <a:t>Информация: </a:t>
            </a:r>
            <a:r>
              <a:rPr lang="ru-RU" dirty="0" smtClean="0">
                <a:hlinkClick r:id="rId2"/>
              </a:rPr>
              <a:t>http://www.festivalnauki.ru/statya/3477/chto-takoe-anotehnologii#sthash.PgiPCuLn.dpuf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3"/>
              </a:rPr>
              <a:t>www.htweek.ru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Нанотехнология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комплекс методов, который позволяет создавать объекты </a:t>
            </a:r>
            <a:r>
              <a:rPr lang="ru-RU" dirty="0" err="1" smtClean="0"/>
              <a:t>наноразмеров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(от 1 до 100 нм).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Такие объекты имеют особые свойства. Именно эти свойства </a:t>
            </a:r>
            <a:r>
              <a:rPr lang="ru-RU" dirty="0" err="1" smtClean="0"/>
              <a:t>наноматериалов</a:t>
            </a:r>
            <a:r>
              <a:rPr lang="ru-RU" dirty="0" smtClean="0"/>
              <a:t> позволят использовать их для новейших научных достижений.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92D050"/>
                </a:solidFill>
                <a:latin typeface="Monotype Corsiva" pitchFamily="66" charset="0"/>
              </a:rPr>
              <a:t>«Нано» </a:t>
            </a:r>
            <a:endParaRPr lang="ru-RU" sz="72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одна миллиардная доля чего-либо. </a:t>
            </a:r>
          </a:p>
          <a:p>
            <a:pPr algn="ctr">
              <a:buNone/>
            </a:pPr>
            <a:r>
              <a:rPr lang="ru-RU" sz="3600" dirty="0" smtClean="0"/>
              <a:t>Один нанометр – миллиардная доля метра.</a:t>
            </a:r>
          </a:p>
          <a:p>
            <a:pPr algn="ctr">
              <a:buNone/>
            </a:pPr>
            <a:r>
              <a:rPr lang="ru-RU" sz="3600" dirty="0" smtClean="0"/>
              <a:t> 1нм = 0,000000001 м</a:t>
            </a:r>
            <a:endParaRPr lang="ru-RU" sz="3600" dirty="0"/>
          </a:p>
        </p:txBody>
      </p:sp>
      <p:pic>
        <p:nvPicPr>
          <p:cNvPr id="3074" name="Picture 2" descr="http://www.sizedoesntmatter.com/wp-content/uploads/nano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  <a:latin typeface="Monotype Corsiva" pitchFamily="66" charset="0"/>
              </a:rPr>
              <a:t>Работа в группах </a:t>
            </a:r>
            <a:endParaRPr lang="ru-RU" sz="6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2304256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физики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93096"/>
            <a:ext cx="230425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биологии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589240"/>
            <a:ext cx="2304256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химии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140968"/>
            <a:ext cx="230425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искусства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Использование </a:t>
            </a:r>
            <a:r>
              <a:rPr lang="ru-RU" sz="2800" dirty="0" err="1" smtClean="0"/>
              <a:t>нанотехнологий</a:t>
            </a:r>
            <a:r>
              <a:rPr lang="ru-RU" sz="2800" dirty="0" smtClean="0"/>
              <a:t> в разных областях  жизни, науки, </a:t>
            </a:r>
            <a:r>
              <a:rPr lang="ru-RU" sz="2800" dirty="0" smtClean="0"/>
              <a:t>техники.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445224"/>
            <a:ext cx="230425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информатики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132856"/>
            <a:ext cx="230425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Эксперты в области астрономии 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4293096"/>
            <a:ext cx="23042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геологии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9744" y="3284984"/>
            <a:ext cx="2304256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Эксперты в области экологии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Медицина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4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/>
              <a:t>Наносенсоры</a:t>
            </a:r>
            <a:r>
              <a:rPr lang="ru-RU" sz="2400" dirty="0" smtClean="0"/>
              <a:t> обеспечат прогресс в ранней диагностике заболеваний. Это увеличит шансы на выздоровление. Мы сможем победить рак и другие болезни. Старые лекарства от рака уничтожали не только больные клетки, но и здоровые. С помощью </a:t>
            </a:r>
            <a:r>
              <a:rPr lang="ru-RU" sz="2400" dirty="0" err="1" smtClean="0"/>
              <a:t>нанотехнологий</a:t>
            </a:r>
            <a:r>
              <a:rPr lang="ru-RU" sz="2400" dirty="0" smtClean="0"/>
              <a:t> лекарство будет доставляться непосредственно в больную клетку.</a:t>
            </a:r>
            <a:endParaRPr lang="ru-RU" sz="2400" dirty="0"/>
          </a:p>
        </p:txBody>
      </p:sp>
      <p:pic>
        <p:nvPicPr>
          <p:cNvPr id="5" name="Picture 2" descr="http://thefuturesagency.com/wp-content/uploads/2015/08/bigstock-nanobots-741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5344" y="-13132840"/>
            <a:ext cx="4800000" cy="3600000"/>
          </a:xfrm>
          <a:prstGeom prst="rect">
            <a:avLst/>
          </a:prstGeom>
          <a:noFill/>
        </p:spPr>
      </p:pic>
      <p:pic>
        <p:nvPicPr>
          <p:cNvPr id="6" name="Picture 2" descr="http://thefuturesagency.com/wp-content/uploads/2015/08/bigstock-nanobots-741400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922396" cy="2376264"/>
          </a:xfrm>
          <a:prstGeom prst="rect">
            <a:avLst/>
          </a:prstGeom>
          <a:noFill/>
        </p:spPr>
      </p:pic>
      <p:pic>
        <p:nvPicPr>
          <p:cNvPr id="2054" name="Picture 6" descr="http://ru3.anyfad.com/items/t1@4e2caa48-61a8-446b-824d-71c9d03e6b0b/nano-tehnolog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5726178" cy="568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Monotype Corsiva" pitchFamily="66" charset="0"/>
              </a:rPr>
              <a:t>Липосомы</a:t>
            </a:r>
            <a:r>
              <a:rPr lang="ru-RU" sz="5400" dirty="0" smtClean="0">
                <a:latin typeface="Monotype Corsiva" pitchFamily="66" charset="0"/>
              </a:rPr>
              <a:t> в косметике 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26626" name="Picture 2" descr="http://www.dubna.org.ru/upload/medialibrary/c52/c5257c32070866d606f4180560afa6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571368" cy="3456384"/>
          </a:xfrm>
          <a:prstGeom prst="rect">
            <a:avLst/>
          </a:prstGeom>
          <a:noFill/>
        </p:spPr>
      </p:pic>
      <p:pic>
        <p:nvPicPr>
          <p:cNvPr id="26628" name="Picture 4" descr="http://filmworld.com.ua/uploads/images/novinki_leta_2014_ethernity_sax_on_the_beach_radio_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254627" cy="690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Строительство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49080"/>
            <a:ext cx="8229600" cy="23371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err="1" smtClean="0"/>
              <a:t>Нанодатчики</a:t>
            </a:r>
            <a:r>
              <a:rPr lang="ru-RU" sz="2400" dirty="0" smtClean="0"/>
              <a:t> строительных конструкций будут следить за их прочностью, обнаруживать любые угрозы целостности. Объекты, построенные с использованием </a:t>
            </a:r>
            <a:r>
              <a:rPr lang="ru-RU" sz="2400" dirty="0" err="1" smtClean="0"/>
              <a:t>нанотехнологий</a:t>
            </a:r>
            <a:r>
              <a:rPr lang="ru-RU" sz="2400" dirty="0" smtClean="0"/>
              <a:t>, смогут прослужить в пять раз дольше, чем современные сооружения. Дома будут подстраиваться под потребности жильцов, обеспечивая им прохладу летом и сохраняя тепло зимой. </a:t>
            </a:r>
            <a:endParaRPr lang="ru-RU" sz="2400" dirty="0"/>
          </a:p>
        </p:txBody>
      </p:sp>
      <p:pic>
        <p:nvPicPr>
          <p:cNvPr id="1028" name="Picture 4" descr="https://www.changemakers.com/sites/default/files/materia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3264363" cy="2448272"/>
          </a:xfrm>
          <a:prstGeom prst="rect">
            <a:avLst/>
          </a:prstGeom>
          <a:noFill/>
        </p:spPr>
      </p:pic>
      <p:pic>
        <p:nvPicPr>
          <p:cNvPr id="1030" name="Picture 6" descr="http://cs623719.vk.me/v623719947/3fc7e/uaVNiiyxo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376836" cy="2532628"/>
          </a:xfrm>
          <a:prstGeom prst="rect">
            <a:avLst/>
          </a:prstGeom>
          <a:noFill/>
        </p:spPr>
      </p:pic>
      <p:pic>
        <p:nvPicPr>
          <p:cNvPr id="1032" name="Picture 8" descr="http://bigslide.ru/images/22/21933/831/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6619131" cy="496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Строительство</a:t>
            </a:r>
            <a:endParaRPr lang="ru-RU" dirty="0"/>
          </a:p>
        </p:txBody>
      </p:sp>
      <p:pic>
        <p:nvPicPr>
          <p:cNvPr id="1026" name="Picture 2" descr="http://dwgformat.ru/wp-content/uploads/2015/08/281287_Pag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48557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Monotype Corsiva" pitchFamily="66" charset="0"/>
              </a:rPr>
              <a:t>Энергетика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509120"/>
            <a:ext cx="8229600" cy="21888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Мы меньше будем зависеть от нефти и газа. У современных солнечных батарей КПД около 20%. С применением </a:t>
            </a:r>
            <a:r>
              <a:rPr lang="ru-RU" sz="2400" dirty="0" err="1" smtClean="0"/>
              <a:t>нанотехнологий</a:t>
            </a:r>
            <a:r>
              <a:rPr lang="ru-RU" sz="2400" dirty="0" smtClean="0"/>
              <a:t> он может вырасти в 2-3 раза. Тонкие </a:t>
            </a:r>
            <a:r>
              <a:rPr lang="ru-RU" sz="2400" dirty="0" err="1" smtClean="0"/>
              <a:t>нанопленки</a:t>
            </a:r>
            <a:r>
              <a:rPr lang="ru-RU" sz="2400" dirty="0" smtClean="0"/>
              <a:t> на крыше и стенах смогут обеспечить энергией весь дом (если, конечно, солнца будет достаточно)</a:t>
            </a:r>
            <a:endParaRPr lang="ru-RU" sz="2400" dirty="0"/>
          </a:p>
        </p:txBody>
      </p:sp>
      <p:pic>
        <p:nvPicPr>
          <p:cNvPr id="20482" name="Picture 2" descr="http://i1-news.softpedia-static.com/images/news2/Nanomaterials-and-the-Constructions-Indust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563641" cy="349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«На что способны нанотехнологии»</vt:lpstr>
      <vt:lpstr>Нанотехнология</vt:lpstr>
      <vt:lpstr>«Нано» </vt:lpstr>
      <vt:lpstr>Работа в группах </vt:lpstr>
      <vt:lpstr>Медицина</vt:lpstr>
      <vt:lpstr>Липосомы в косметике </vt:lpstr>
      <vt:lpstr>Строительство</vt:lpstr>
      <vt:lpstr>Строительство</vt:lpstr>
      <vt:lpstr>Энергетика</vt:lpstr>
      <vt:lpstr>Машиностроение</vt:lpstr>
      <vt:lpstr>Презентация PowerPoint</vt:lpstr>
      <vt:lpstr>Согласно статистике большая часть несчастных случаев на дороге происходит в сумраке или ночью: плохая видимость — зачастую основная причина</vt:lpstr>
      <vt:lpstr>Наноткань </vt:lpstr>
      <vt:lpstr>Наноткань </vt:lpstr>
      <vt:lpstr>«Наноарт» – современное искусство</vt:lpstr>
      <vt:lpstr>Самое маленькое изображение человека в мире </vt:lpstr>
      <vt:lpstr>Есть ли будущее у нанотехнологий?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Teacher</cp:lastModifiedBy>
  <cp:revision>16</cp:revision>
  <dcterms:created xsi:type="dcterms:W3CDTF">2016-03-23T21:36:42Z</dcterms:created>
  <dcterms:modified xsi:type="dcterms:W3CDTF">2016-03-24T11:16:56Z</dcterms:modified>
</cp:coreProperties>
</file>