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4" r:id="rId7"/>
    <p:sldId id="267" r:id="rId8"/>
    <p:sldId id="258" r:id="rId9"/>
    <p:sldId id="259" r:id="rId10"/>
    <p:sldId id="260" r:id="rId11"/>
    <p:sldId id="268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17140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Самый Большой Урок в Мире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nsportal.ru/sites/default/files/styles/large/public/media/2015/10/08/urok.jpg?itok=hQ-b8yx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4581128"/>
            <a:ext cx="73083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УРОКА «ШКОЛА ДЛЯ ВСЕХ»: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 учащихся с концепцией «Общемировых целей в области устойчивого развития» и обсудить роль образования в достижении этих целей.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понимание ситуации с доступностью образования во всем мире и в России в частности.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учащимися осознать, что стопроцентный доступ к образованию – задача не только законодателей, но и всего общества.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 учащихся чувство уважения к своим школьным товарищам независимо от их психических, физических и интеллектуальных способностей.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658" t="13818" r="9232" b="9571"/>
          <a:stretch>
            <a:fillRect/>
          </a:stretch>
        </p:blipFill>
        <p:spPr bwMode="auto">
          <a:xfrm>
            <a:off x="0" y="116632"/>
            <a:ext cx="898416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692" t="14390" r="8263" b="7664"/>
          <a:stretch>
            <a:fillRect/>
          </a:stretch>
        </p:blipFill>
        <p:spPr bwMode="auto">
          <a:xfrm>
            <a:off x="107504" y="116632"/>
            <a:ext cx="877500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222" t="16295" r="9357" b="7660"/>
          <a:stretch>
            <a:fillRect/>
          </a:stretch>
        </p:blipFill>
        <p:spPr bwMode="auto">
          <a:xfrm>
            <a:off x="-1" y="0"/>
            <a:ext cx="887333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429" t="14068" r="8442" b="10572"/>
          <a:stretch>
            <a:fillRect/>
          </a:stretch>
        </p:blipFill>
        <p:spPr bwMode="auto">
          <a:xfrm>
            <a:off x="-1" y="188640"/>
            <a:ext cx="917381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692" t="14390" r="8263" b="11261"/>
          <a:stretch>
            <a:fillRect/>
          </a:stretch>
        </p:blipFill>
        <p:spPr bwMode="auto">
          <a:xfrm>
            <a:off x="-1" y="188640"/>
            <a:ext cx="930296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21559" y="-2429"/>
            <a:ext cx="6500882" cy="25853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должны быть </a:t>
            </a:r>
          </a:p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вместе!!!</a:t>
            </a:r>
          </a:p>
          <a:p>
            <a:pPr algn="ctr"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07921"/>
            <a:ext cx="79499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Все мы живем на планете земля</a:t>
            </a: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692150"/>
            <a:ext cx="9126537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860925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5517232"/>
            <a:ext cx="771518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Нас много, и все мы - разные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4676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449762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30019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004048" y="476672"/>
            <a:ext cx="3984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люди, которые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имеют возможности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жить полноценной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жизнью…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2880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Наиболее </a:t>
            </a:r>
            <a:r>
              <a:rPr lang="ru-RU" sz="3600" dirty="0" smtClean="0"/>
              <a:t> нейтральный  термин  –  это  слово  «инвалид» </a:t>
            </a:r>
          </a:p>
          <a:p>
            <a:pPr algn="ctr"/>
            <a:r>
              <a:rPr lang="ru-RU" sz="3600" dirty="0" smtClean="0"/>
              <a:t>Но  мы  смотрим  на  человека,  а  не  на  его  инвалидность, </a:t>
            </a:r>
          </a:p>
          <a:p>
            <a:pPr algn="ctr"/>
            <a:r>
              <a:rPr lang="ru-RU" sz="3600" dirty="0" smtClean="0"/>
              <a:t>и  поэтому  лучше  всего  сказать: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«человек  с  инвалидностью».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684" y="17190"/>
            <a:ext cx="835664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Мы можем им помогать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с ними дружить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40338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93950"/>
            <a:ext cx="43418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 знаете, что, с медицинской точки зрения,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все они – инвалиды 1-й группы?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324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русский  </a:t>
            </a:r>
            <a:r>
              <a:rPr lang="ru-RU" dirty="0" smtClean="0"/>
              <a:t>генерал-фельдмаршал </a:t>
            </a:r>
            <a:r>
              <a:rPr lang="ru-RU" dirty="0" smtClean="0"/>
              <a:t> Михаил  КУТУЗОВ  (1745  –  1813)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английский  </a:t>
            </a:r>
            <a:r>
              <a:rPr lang="ru-RU" dirty="0" smtClean="0"/>
              <a:t>вице-адмирал </a:t>
            </a:r>
            <a:r>
              <a:rPr lang="ru-RU" dirty="0" smtClean="0"/>
              <a:t> Горацио  НЕЛЬСОН  (1758  –  1805)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немецкий  композитор  Людвиг  </a:t>
            </a:r>
            <a:r>
              <a:rPr lang="ru-RU" dirty="0" err="1" smtClean="0"/>
              <a:t>ван</a:t>
            </a:r>
            <a:r>
              <a:rPr lang="ru-RU" dirty="0" smtClean="0"/>
              <a:t>  БЕТХОВЕН  (1770  –  1827)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русский  и  советский  ученый,  изобретатель  и  </a:t>
            </a:r>
            <a:r>
              <a:rPr lang="ru-RU" dirty="0" smtClean="0"/>
              <a:t>писатель-фантаст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Константин  ЦИОЛКОВСКИЙ  (1857  –  1935)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президент  США  Франклин  РУЗВЕЛЬТ  (1882  –  1945)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русский  советский  писатель  Николай  ОСТРОВСКИЙ  (1904  –  1936)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советский  </a:t>
            </a:r>
            <a:r>
              <a:rPr lang="ru-RU" dirty="0" smtClean="0"/>
              <a:t>летчик-истребитель </a:t>
            </a:r>
            <a:r>
              <a:rPr lang="ru-RU" dirty="0" smtClean="0"/>
              <a:t> Алексей  МАРЕСЬЕВ  (1916  –  2001)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английский  </a:t>
            </a:r>
            <a:r>
              <a:rPr lang="ru-RU" dirty="0" smtClean="0"/>
              <a:t>ученый-физик </a:t>
            </a:r>
            <a:r>
              <a:rPr lang="ru-RU" dirty="0" smtClean="0"/>
              <a:t> Стивен  ХОКИНГ  (род.  1942  г.)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американский  певец,  </a:t>
            </a:r>
            <a:r>
              <a:rPr lang="ru-RU" dirty="0" err="1" smtClean="0"/>
              <a:t>мульти-музыкант</a:t>
            </a:r>
            <a:r>
              <a:rPr lang="ru-RU" dirty="0" smtClean="0"/>
              <a:t> </a:t>
            </a:r>
            <a:r>
              <a:rPr lang="ru-RU" dirty="0" smtClean="0"/>
              <a:t> и  композитор  </a:t>
            </a:r>
            <a:r>
              <a:rPr lang="ru-RU" dirty="0" err="1" smtClean="0"/>
              <a:t>Стиви</a:t>
            </a:r>
            <a:r>
              <a:rPr lang="ru-RU" dirty="0" smtClean="0"/>
              <a:t>  УАНДЕР  (род  в  1950  г.)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шестикратный  чемпион  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 игр,  Заслуженный  мастер  спорта  России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Сергей  ШИЛОВ  (род.  1970  г.)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российская  певица  и  общественный  деятель,  Заслуженная  артистка  России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Диана  ГУРЦКАЯ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австралийский  общественный  деятель  Ник  ВУЙЧИЧ  (род.  1982  г.)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20" t="14400" r="10901" b="7841"/>
          <a:stretch>
            <a:fillRect/>
          </a:stretch>
        </p:blipFill>
        <p:spPr bwMode="auto">
          <a:xfrm>
            <a:off x="70992" y="0"/>
            <a:ext cx="9073008" cy="69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577" t="12577" r="11117" b="10576"/>
          <a:stretch>
            <a:fillRect/>
          </a:stretch>
        </p:blipFill>
        <p:spPr bwMode="auto">
          <a:xfrm>
            <a:off x="7856" y="-1"/>
            <a:ext cx="8956632" cy="67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Самый Большой Урок в Мире</vt:lpstr>
      <vt:lpstr>Слайд 2</vt:lpstr>
      <vt:lpstr>Слайд 3</vt:lpstr>
      <vt:lpstr>Слайд 4</vt:lpstr>
      <vt:lpstr>Слайд 5</vt:lpstr>
      <vt:lpstr>Слайд 6</vt:lpstr>
      <vt:lpstr>Вы знаете, что, с медицинской точки зрения, все они – инвалиды 1-й группы?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Большой Урок в Мире</dc:title>
  <dc:creator>анюта</dc:creator>
  <cp:lastModifiedBy>анюта</cp:lastModifiedBy>
  <cp:revision>6</cp:revision>
  <dcterms:created xsi:type="dcterms:W3CDTF">2015-10-28T14:28:44Z</dcterms:created>
  <dcterms:modified xsi:type="dcterms:W3CDTF">2015-10-28T14:58:44Z</dcterms:modified>
</cp:coreProperties>
</file>